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76C7"/>
    <a:srgbClr val="6087CE"/>
    <a:srgbClr val="7A9C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60"/>
  </p:normalViewPr>
  <p:slideViewPr>
    <p:cSldViewPr snapToGrid="0">
      <p:cViewPr varScale="1">
        <p:scale>
          <a:sx n="113" d="100"/>
          <a:sy n="113" d="100"/>
        </p:scale>
        <p:origin x="158"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A2863D-61CF-4F95-A1C3-B1AFB7DC7A46}" type="doc">
      <dgm:prSet loTypeId="urn:microsoft.com/office/officeart/2005/8/layout/bProcess3" loCatId="process" qsTypeId="urn:microsoft.com/office/officeart/2005/8/quickstyle/3d5" qsCatId="3D" csTypeId="urn:microsoft.com/office/officeart/2005/8/colors/accent1_2" csCatId="accent1" phldr="1"/>
      <dgm:spPr/>
      <dgm:t>
        <a:bodyPr/>
        <a:lstStyle/>
        <a:p>
          <a:endParaRPr lang="en-US"/>
        </a:p>
      </dgm:t>
    </dgm:pt>
    <dgm:pt modelId="{7B57DB7C-D109-43A5-894A-D08F9EC5622C}">
      <dgm:prSet phldrT="[Text]" custT="1"/>
      <dgm:spPr>
        <a:solidFill>
          <a:schemeClr val="accent1">
            <a:lumMod val="50000"/>
          </a:schemeClr>
        </a:solidFill>
      </dgm:spPr>
      <dgm:t>
        <a:bodyPr/>
        <a:lstStyle/>
        <a:p>
          <a:r>
            <a:rPr lang="en-US" sz="2000" dirty="0"/>
            <a:t>We made a group in teams</a:t>
          </a:r>
        </a:p>
      </dgm:t>
    </dgm:pt>
    <dgm:pt modelId="{DE495738-3581-4A26-9357-1DBF54360061}" type="parTrans" cxnId="{D456E785-2D82-46EB-A1D8-91CAFC796AE9}">
      <dgm:prSet/>
      <dgm:spPr/>
      <dgm:t>
        <a:bodyPr/>
        <a:lstStyle/>
        <a:p>
          <a:endParaRPr lang="en-US"/>
        </a:p>
      </dgm:t>
    </dgm:pt>
    <dgm:pt modelId="{0D0F9494-DC7F-40FF-B8BC-AC62EFDA66C8}" type="sibTrans" cxnId="{D456E785-2D82-46EB-A1D8-91CAFC796AE9}">
      <dgm:prSet/>
      <dgm:spPr/>
      <dgm:t>
        <a:bodyPr/>
        <a:lstStyle/>
        <a:p>
          <a:endParaRPr lang="en-US"/>
        </a:p>
      </dgm:t>
    </dgm:pt>
    <dgm:pt modelId="{7970ED29-CB47-4AD4-B749-EA117AB00A2A}">
      <dgm:prSet phldrT="[Text]" custT="1"/>
      <dgm:spPr>
        <a:solidFill>
          <a:schemeClr val="accent1">
            <a:lumMod val="75000"/>
          </a:schemeClr>
        </a:solidFill>
      </dgm:spPr>
      <dgm:t>
        <a:bodyPr/>
        <a:lstStyle/>
        <a:p>
          <a:r>
            <a:rPr lang="en-US" sz="2000" dirty="0"/>
            <a:t>Our coders made the app structure</a:t>
          </a:r>
        </a:p>
      </dgm:t>
    </dgm:pt>
    <dgm:pt modelId="{FD40CCF7-FDFF-40F6-B38B-81B3D9DB025F}" type="parTrans" cxnId="{1B5AFE4E-E453-4123-A3F6-DEE3FD66D099}">
      <dgm:prSet/>
      <dgm:spPr/>
      <dgm:t>
        <a:bodyPr/>
        <a:lstStyle/>
        <a:p>
          <a:endParaRPr lang="en-US"/>
        </a:p>
      </dgm:t>
    </dgm:pt>
    <dgm:pt modelId="{4508581C-85B0-4BEF-8E66-76E4F7EFFAF4}" type="sibTrans" cxnId="{1B5AFE4E-E453-4123-A3F6-DEE3FD66D099}">
      <dgm:prSet/>
      <dgm:spPr/>
      <dgm:t>
        <a:bodyPr/>
        <a:lstStyle/>
        <a:p>
          <a:endParaRPr lang="en-US"/>
        </a:p>
      </dgm:t>
    </dgm:pt>
    <dgm:pt modelId="{2FA7188F-127D-4333-88C9-1A5E1879CAA3}">
      <dgm:prSet phldrT="[Text]" custT="1"/>
      <dgm:spPr>
        <a:solidFill>
          <a:schemeClr val="accent1">
            <a:lumMod val="75000"/>
          </a:schemeClr>
        </a:solidFill>
      </dgm:spPr>
      <dgm:t>
        <a:bodyPr/>
        <a:lstStyle/>
        <a:p>
          <a:r>
            <a:rPr lang="en-US" sz="2000" dirty="0"/>
            <a:t>Our team </a:t>
          </a:r>
          <a:r>
            <a:rPr lang="en-US" sz="2000" dirty="0" err="1"/>
            <a:t>comited</a:t>
          </a:r>
          <a:r>
            <a:rPr lang="en-US" sz="2000" dirty="0"/>
            <a:t> the made structure!</a:t>
          </a:r>
        </a:p>
      </dgm:t>
    </dgm:pt>
    <dgm:pt modelId="{F88BBAAB-B08C-4F79-90D0-4567237192C2}" type="parTrans" cxnId="{5A97B066-7EC7-4585-8B89-13EE4526FFAB}">
      <dgm:prSet/>
      <dgm:spPr/>
      <dgm:t>
        <a:bodyPr/>
        <a:lstStyle/>
        <a:p>
          <a:endParaRPr lang="en-US"/>
        </a:p>
      </dgm:t>
    </dgm:pt>
    <dgm:pt modelId="{D0B4A446-750E-4D1F-BF7A-1160DC1C512A}" type="sibTrans" cxnId="{5A97B066-7EC7-4585-8B89-13EE4526FFAB}">
      <dgm:prSet/>
      <dgm:spPr/>
      <dgm:t>
        <a:bodyPr/>
        <a:lstStyle/>
        <a:p>
          <a:endParaRPr lang="en-US"/>
        </a:p>
      </dgm:t>
    </dgm:pt>
    <dgm:pt modelId="{F0E19FE1-444B-4588-8F7D-8AAD005CF33D}">
      <dgm:prSet custT="1"/>
      <dgm:spPr>
        <a:solidFill>
          <a:srgbClr val="4976C7"/>
        </a:solidFill>
      </dgm:spPr>
      <dgm:t>
        <a:bodyPr/>
        <a:lstStyle/>
        <a:p>
          <a:r>
            <a:rPr lang="en-US" sz="2000" dirty="0"/>
            <a:t>We made the documentation</a:t>
          </a:r>
        </a:p>
      </dgm:t>
    </dgm:pt>
    <dgm:pt modelId="{1B60293A-DC5D-4B9B-9D07-64FA2B7084C7}" type="parTrans" cxnId="{A0BBF3FD-4773-4DEA-A3AB-6A5D5770B40B}">
      <dgm:prSet/>
      <dgm:spPr/>
      <dgm:t>
        <a:bodyPr/>
        <a:lstStyle/>
        <a:p>
          <a:endParaRPr lang="en-US"/>
        </a:p>
      </dgm:t>
    </dgm:pt>
    <dgm:pt modelId="{49984A73-2E35-47BA-96AE-E1BECE8DD097}" type="sibTrans" cxnId="{A0BBF3FD-4773-4DEA-A3AB-6A5D5770B40B}">
      <dgm:prSet/>
      <dgm:spPr/>
      <dgm:t>
        <a:bodyPr/>
        <a:lstStyle/>
        <a:p>
          <a:endParaRPr lang="en-US"/>
        </a:p>
      </dgm:t>
    </dgm:pt>
    <dgm:pt modelId="{968C0135-0917-4DFF-B6FD-8271AF9B7DCB}">
      <dgm:prSet custT="1"/>
      <dgm:spPr>
        <a:solidFill>
          <a:srgbClr val="7A9CD4"/>
        </a:solidFill>
      </dgm:spPr>
      <dgm:t>
        <a:bodyPr/>
        <a:lstStyle/>
        <a:p>
          <a:r>
            <a:rPr lang="en-US" sz="2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AND NOW we are defending our project!</a:t>
          </a:r>
        </a:p>
      </dgm:t>
    </dgm:pt>
    <dgm:pt modelId="{84BC61A4-40EA-41E2-AD5D-109412644627}" type="parTrans" cxnId="{20E65F52-ADFE-4EFD-AFAF-7F5927AFCD76}">
      <dgm:prSet/>
      <dgm:spPr/>
      <dgm:t>
        <a:bodyPr/>
        <a:lstStyle/>
        <a:p>
          <a:endParaRPr lang="en-US"/>
        </a:p>
      </dgm:t>
    </dgm:pt>
    <dgm:pt modelId="{24F3A209-BD9E-4488-82BF-091E51992040}" type="sibTrans" cxnId="{20E65F52-ADFE-4EFD-AFAF-7F5927AFCD76}">
      <dgm:prSet/>
      <dgm:spPr/>
      <dgm:t>
        <a:bodyPr/>
        <a:lstStyle/>
        <a:p>
          <a:endParaRPr lang="en-US"/>
        </a:p>
      </dgm:t>
    </dgm:pt>
    <dgm:pt modelId="{A51A062F-E894-46B9-AD86-35EA3BF793C4}" type="pres">
      <dgm:prSet presAssocID="{E0A2863D-61CF-4F95-A1C3-B1AFB7DC7A46}" presName="Name0" presStyleCnt="0">
        <dgm:presLayoutVars>
          <dgm:dir/>
          <dgm:resizeHandles val="exact"/>
        </dgm:presLayoutVars>
      </dgm:prSet>
      <dgm:spPr/>
    </dgm:pt>
    <dgm:pt modelId="{2323AF23-7E92-4A82-A971-59EED42BF33F}" type="pres">
      <dgm:prSet presAssocID="{7B57DB7C-D109-43A5-894A-D08F9EC5622C}" presName="node" presStyleLbl="node1" presStyleIdx="0" presStyleCnt="5">
        <dgm:presLayoutVars>
          <dgm:bulletEnabled val="1"/>
        </dgm:presLayoutVars>
      </dgm:prSet>
      <dgm:spPr>
        <a:prstGeom prst="roundRect">
          <a:avLst/>
        </a:prstGeom>
      </dgm:spPr>
    </dgm:pt>
    <dgm:pt modelId="{C7DF8317-AA46-4BF3-84B1-731E8BF1465C}" type="pres">
      <dgm:prSet presAssocID="{0D0F9494-DC7F-40FF-B8BC-AC62EFDA66C8}" presName="sibTrans" presStyleLbl="sibTrans1D1" presStyleIdx="0" presStyleCnt="4"/>
      <dgm:spPr/>
    </dgm:pt>
    <dgm:pt modelId="{3458D674-AE70-471F-AACE-AF70FCD63B49}" type="pres">
      <dgm:prSet presAssocID="{0D0F9494-DC7F-40FF-B8BC-AC62EFDA66C8}" presName="connectorText" presStyleLbl="sibTrans1D1" presStyleIdx="0" presStyleCnt="4"/>
      <dgm:spPr/>
    </dgm:pt>
    <dgm:pt modelId="{83E897DB-3096-40F5-A5FC-55BC230A4FED}" type="pres">
      <dgm:prSet presAssocID="{7970ED29-CB47-4AD4-B749-EA117AB00A2A}" presName="node" presStyleLbl="node1" presStyleIdx="1" presStyleCnt="5">
        <dgm:presLayoutVars>
          <dgm:bulletEnabled val="1"/>
        </dgm:presLayoutVars>
      </dgm:prSet>
      <dgm:spPr>
        <a:prstGeom prst="roundRect">
          <a:avLst/>
        </a:prstGeom>
      </dgm:spPr>
    </dgm:pt>
    <dgm:pt modelId="{635B8C30-553F-46CC-BB50-2546BCFCF2BE}" type="pres">
      <dgm:prSet presAssocID="{4508581C-85B0-4BEF-8E66-76E4F7EFFAF4}" presName="sibTrans" presStyleLbl="sibTrans1D1" presStyleIdx="1" presStyleCnt="4"/>
      <dgm:spPr/>
    </dgm:pt>
    <dgm:pt modelId="{DC915BB9-D50D-4BD6-860F-3E756F3441A3}" type="pres">
      <dgm:prSet presAssocID="{4508581C-85B0-4BEF-8E66-76E4F7EFFAF4}" presName="connectorText" presStyleLbl="sibTrans1D1" presStyleIdx="1" presStyleCnt="4"/>
      <dgm:spPr/>
    </dgm:pt>
    <dgm:pt modelId="{121F06A0-3469-4500-AE9B-42F990DCA4A1}" type="pres">
      <dgm:prSet presAssocID="{2FA7188F-127D-4333-88C9-1A5E1879CAA3}" presName="node" presStyleLbl="node1" presStyleIdx="2" presStyleCnt="5">
        <dgm:presLayoutVars>
          <dgm:bulletEnabled val="1"/>
        </dgm:presLayoutVars>
      </dgm:prSet>
      <dgm:spPr>
        <a:prstGeom prst="roundRect">
          <a:avLst/>
        </a:prstGeom>
      </dgm:spPr>
    </dgm:pt>
    <dgm:pt modelId="{4071B222-0B8F-4FAC-B3EC-0DDA1C40120B}" type="pres">
      <dgm:prSet presAssocID="{D0B4A446-750E-4D1F-BF7A-1160DC1C512A}" presName="sibTrans" presStyleLbl="sibTrans1D1" presStyleIdx="2" presStyleCnt="4"/>
      <dgm:spPr/>
    </dgm:pt>
    <dgm:pt modelId="{6674B77F-C2C6-430D-AC29-ECC15AD09B14}" type="pres">
      <dgm:prSet presAssocID="{D0B4A446-750E-4D1F-BF7A-1160DC1C512A}" presName="connectorText" presStyleLbl="sibTrans1D1" presStyleIdx="2" presStyleCnt="4"/>
      <dgm:spPr/>
    </dgm:pt>
    <dgm:pt modelId="{3D9C2529-343F-48CA-B005-7DD4D2058F22}" type="pres">
      <dgm:prSet presAssocID="{F0E19FE1-444B-4588-8F7D-8AAD005CF33D}" presName="node" presStyleLbl="node1" presStyleIdx="3" presStyleCnt="5" custLinFactNeighborX="239" custLinFactNeighborY="1194">
        <dgm:presLayoutVars>
          <dgm:bulletEnabled val="1"/>
        </dgm:presLayoutVars>
      </dgm:prSet>
      <dgm:spPr>
        <a:prstGeom prst="roundRect">
          <a:avLst/>
        </a:prstGeom>
      </dgm:spPr>
    </dgm:pt>
    <dgm:pt modelId="{63A4D45A-7DEF-44CD-9F19-6363B0C4EE8F}" type="pres">
      <dgm:prSet presAssocID="{49984A73-2E35-47BA-96AE-E1BECE8DD097}" presName="sibTrans" presStyleLbl="sibTrans1D1" presStyleIdx="3" presStyleCnt="4"/>
      <dgm:spPr/>
    </dgm:pt>
    <dgm:pt modelId="{421F4855-CDA6-4C30-9D90-766D1EF43705}" type="pres">
      <dgm:prSet presAssocID="{49984A73-2E35-47BA-96AE-E1BECE8DD097}" presName="connectorText" presStyleLbl="sibTrans1D1" presStyleIdx="3" presStyleCnt="4"/>
      <dgm:spPr/>
    </dgm:pt>
    <dgm:pt modelId="{0845BBB8-D1F6-45C2-A07F-6DF7C2D9C5CD}" type="pres">
      <dgm:prSet presAssocID="{968C0135-0917-4DFF-B6FD-8271AF9B7DCB}" presName="node" presStyleLbl="node1" presStyleIdx="4" presStyleCnt="5">
        <dgm:presLayoutVars>
          <dgm:bulletEnabled val="1"/>
        </dgm:presLayoutVars>
      </dgm:prSet>
      <dgm:spPr>
        <a:prstGeom prst="roundRect">
          <a:avLst/>
        </a:prstGeom>
      </dgm:spPr>
    </dgm:pt>
  </dgm:ptLst>
  <dgm:cxnLst>
    <dgm:cxn modelId="{2F037244-D5D5-47D3-8A9F-7C869B26FAB4}" type="presOf" srcId="{7B57DB7C-D109-43A5-894A-D08F9EC5622C}" destId="{2323AF23-7E92-4A82-A971-59EED42BF33F}" srcOrd="0" destOrd="0" presId="urn:microsoft.com/office/officeart/2005/8/layout/bProcess3"/>
    <dgm:cxn modelId="{5A97B066-7EC7-4585-8B89-13EE4526FFAB}" srcId="{E0A2863D-61CF-4F95-A1C3-B1AFB7DC7A46}" destId="{2FA7188F-127D-4333-88C9-1A5E1879CAA3}" srcOrd="2" destOrd="0" parTransId="{F88BBAAB-B08C-4F79-90D0-4567237192C2}" sibTransId="{D0B4A446-750E-4D1F-BF7A-1160DC1C512A}"/>
    <dgm:cxn modelId="{1B5AFE4E-E453-4123-A3F6-DEE3FD66D099}" srcId="{E0A2863D-61CF-4F95-A1C3-B1AFB7DC7A46}" destId="{7970ED29-CB47-4AD4-B749-EA117AB00A2A}" srcOrd="1" destOrd="0" parTransId="{FD40CCF7-FDFF-40F6-B38B-81B3D9DB025F}" sibTransId="{4508581C-85B0-4BEF-8E66-76E4F7EFFAF4}"/>
    <dgm:cxn modelId="{20E65F52-ADFE-4EFD-AFAF-7F5927AFCD76}" srcId="{E0A2863D-61CF-4F95-A1C3-B1AFB7DC7A46}" destId="{968C0135-0917-4DFF-B6FD-8271AF9B7DCB}" srcOrd="4" destOrd="0" parTransId="{84BC61A4-40EA-41E2-AD5D-109412644627}" sibTransId="{24F3A209-BD9E-4488-82BF-091E51992040}"/>
    <dgm:cxn modelId="{CDCBE772-C7A1-4E5C-A76B-51BA81D2793A}" type="presOf" srcId="{49984A73-2E35-47BA-96AE-E1BECE8DD097}" destId="{63A4D45A-7DEF-44CD-9F19-6363B0C4EE8F}" srcOrd="0" destOrd="0" presId="urn:microsoft.com/office/officeart/2005/8/layout/bProcess3"/>
    <dgm:cxn modelId="{90AC9F77-9E48-4760-82AA-BF2DC17698CA}" type="presOf" srcId="{7970ED29-CB47-4AD4-B749-EA117AB00A2A}" destId="{83E897DB-3096-40F5-A5FC-55BC230A4FED}" srcOrd="0" destOrd="0" presId="urn:microsoft.com/office/officeart/2005/8/layout/bProcess3"/>
    <dgm:cxn modelId="{689BD87D-0B4C-433D-A5CD-4551F99777A4}" type="presOf" srcId="{2FA7188F-127D-4333-88C9-1A5E1879CAA3}" destId="{121F06A0-3469-4500-AE9B-42F990DCA4A1}" srcOrd="0" destOrd="0" presId="urn:microsoft.com/office/officeart/2005/8/layout/bProcess3"/>
    <dgm:cxn modelId="{8CD24C7E-D94C-43E7-9CA3-D19E33DAB960}" type="presOf" srcId="{4508581C-85B0-4BEF-8E66-76E4F7EFFAF4}" destId="{635B8C30-553F-46CC-BB50-2546BCFCF2BE}" srcOrd="0" destOrd="0" presId="urn:microsoft.com/office/officeart/2005/8/layout/bProcess3"/>
    <dgm:cxn modelId="{75810A7F-3D31-4F4E-8C60-DF2225D64B1C}" type="presOf" srcId="{49984A73-2E35-47BA-96AE-E1BECE8DD097}" destId="{421F4855-CDA6-4C30-9D90-766D1EF43705}" srcOrd="1" destOrd="0" presId="urn:microsoft.com/office/officeart/2005/8/layout/bProcess3"/>
    <dgm:cxn modelId="{D456E785-2D82-46EB-A1D8-91CAFC796AE9}" srcId="{E0A2863D-61CF-4F95-A1C3-B1AFB7DC7A46}" destId="{7B57DB7C-D109-43A5-894A-D08F9EC5622C}" srcOrd="0" destOrd="0" parTransId="{DE495738-3581-4A26-9357-1DBF54360061}" sibTransId="{0D0F9494-DC7F-40FF-B8BC-AC62EFDA66C8}"/>
    <dgm:cxn modelId="{2FEE808D-F45D-48F9-80CD-397B302D0000}" type="presOf" srcId="{F0E19FE1-444B-4588-8F7D-8AAD005CF33D}" destId="{3D9C2529-343F-48CA-B005-7DD4D2058F22}" srcOrd="0" destOrd="0" presId="urn:microsoft.com/office/officeart/2005/8/layout/bProcess3"/>
    <dgm:cxn modelId="{41B0CEAD-0AEF-49D5-A6FE-A8B66F1230B2}" type="presOf" srcId="{E0A2863D-61CF-4F95-A1C3-B1AFB7DC7A46}" destId="{A51A062F-E894-46B9-AD86-35EA3BF793C4}" srcOrd="0" destOrd="0" presId="urn:microsoft.com/office/officeart/2005/8/layout/bProcess3"/>
    <dgm:cxn modelId="{80DBABB2-B439-401A-AF17-768DB8016B2B}" type="presOf" srcId="{D0B4A446-750E-4D1F-BF7A-1160DC1C512A}" destId="{6674B77F-C2C6-430D-AC29-ECC15AD09B14}" srcOrd="1" destOrd="0" presId="urn:microsoft.com/office/officeart/2005/8/layout/bProcess3"/>
    <dgm:cxn modelId="{B1B1BAB8-2673-441B-8C15-27D00E7D1956}" type="presOf" srcId="{0D0F9494-DC7F-40FF-B8BC-AC62EFDA66C8}" destId="{3458D674-AE70-471F-AACE-AF70FCD63B49}" srcOrd="1" destOrd="0" presId="urn:microsoft.com/office/officeart/2005/8/layout/bProcess3"/>
    <dgm:cxn modelId="{DEED67C7-3915-4E9A-860D-A6C1DF58B44A}" type="presOf" srcId="{0D0F9494-DC7F-40FF-B8BC-AC62EFDA66C8}" destId="{C7DF8317-AA46-4BF3-84B1-731E8BF1465C}" srcOrd="0" destOrd="0" presId="urn:microsoft.com/office/officeart/2005/8/layout/bProcess3"/>
    <dgm:cxn modelId="{3A3CEFD9-8B85-4BE7-90A4-7A4F918A46BE}" type="presOf" srcId="{968C0135-0917-4DFF-B6FD-8271AF9B7DCB}" destId="{0845BBB8-D1F6-45C2-A07F-6DF7C2D9C5CD}" srcOrd="0" destOrd="0" presId="urn:microsoft.com/office/officeart/2005/8/layout/bProcess3"/>
    <dgm:cxn modelId="{2E5940EF-D802-4CBC-A768-F9C1E302D542}" type="presOf" srcId="{D0B4A446-750E-4D1F-BF7A-1160DC1C512A}" destId="{4071B222-0B8F-4FAC-B3EC-0DDA1C40120B}" srcOrd="0" destOrd="0" presId="urn:microsoft.com/office/officeart/2005/8/layout/bProcess3"/>
    <dgm:cxn modelId="{8EEFF4FC-697F-459C-A3A8-8CE7B611D339}" type="presOf" srcId="{4508581C-85B0-4BEF-8E66-76E4F7EFFAF4}" destId="{DC915BB9-D50D-4BD6-860F-3E756F3441A3}" srcOrd="1" destOrd="0" presId="urn:microsoft.com/office/officeart/2005/8/layout/bProcess3"/>
    <dgm:cxn modelId="{A0BBF3FD-4773-4DEA-A3AB-6A5D5770B40B}" srcId="{E0A2863D-61CF-4F95-A1C3-B1AFB7DC7A46}" destId="{F0E19FE1-444B-4588-8F7D-8AAD005CF33D}" srcOrd="3" destOrd="0" parTransId="{1B60293A-DC5D-4B9B-9D07-64FA2B7084C7}" sibTransId="{49984A73-2E35-47BA-96AE-E1BECE8DD097}"/>
    <dgm:cxn modelId="{0D49AF97-5689-4108-9DE3-63B890557DA2}" type="presParOf" srcId="{A51A062F-E894-46B9-AD86-35EA3BF793C4}" destId="{2323AF23-7E92-4A82-A971-59EED42BF33F}" srcOrd="0" destOrd="0" presId="urn:microsoft.com/office/officeart/2005/8/layout/bProcess3"/>
    <dgm:cxn modelId="{A52CE590-94BF-496C-A784-B163286552D7}" type="presParOf" srcId="{A51A062F-E894-46B9-AD86-35EA3BF793C4}" destId="{C7DF8317-AA46-4BF3-84B1-731E8BF1465C}" srcOrd="1" destOrd="0" presId="urn:microsoft.com/office/officeart/2005/8/layout/bProcess3"/>
    <dgm:cxn modelId="{9B6A233E-F57A-49F8-9A79-677189957423}" type="presParOf" srcId="{C7DF8317-AA46-4BF3-84B1-731E8BF1465C}" destId="{3458D674-AE70-471F-AACE-AF70FCD63B49}" srcOrd="0" destOrd="0" presId="urn:microsoft.com/office/officeart/2005/8/layout/bProcess3"/>
    <dgm:cxn modelId="{95E6F303-C169-414A-8080-98EB2B3FB8C7}" type="presParOf" srcId="{A51A062F-E894-46B9-AD86-35EA3BF793C4}" destId="{83E897DB-3096-40F5-A5FC-55BC230A4FED}" srcOrd="2" destOrd="0" presId="urn:microsoft.com/office/officeart/2005/8/layout/bProcess3"/>
    <dgm:cxn modelId="{3D7E15B3-7EC0-4614-A382-31F1A7D573EE}" type="presParOf" srcId="{A51A062F-E894-46B9-AD86-35EA3BF793C4}" destId="{635B8C30-553F-46CC-BB50-2546BCFCF2BE}" srcOrd="3" destOrd="0" presId="urn:microsoft.com/office/officeart/2005/8/layout/bProcess3"/>
    <dgm:cxn modelId="{FF563D40-5AFB-4FEF-A2C6-2D0BFE2B6B22}" type="presParOf" srcId="{635B8C30-553F-46CC-BB50-2546BCFCF2BE}" destId="{DC915BB9-D50D-4BD6-860F-3E756F3441A3}" srcOrd="0" destOrd="0" presId="urn:microsoft.com/office/officeart/2005/8/layout/bProcess3"/>
    <dgm:cxn modelId="{FF64263D-BF80-4E4B-8C11-ED9259B90A84}" type="presParOf" srcId="{A51A062F-E894-46B9-AD86-35EA3BF793C4}" destId="{121F06A0-3469-4500-AE9B-42F990DCA4A1}" srcOrd="4" destOrd="0" presId="urn:microsoft.com/office/officeart/2005/8/layout/bProcess3"/>
    <dgm:cxn modelId="{DB90BD1C-5306-4056-8651-0805AAE8E4C5}" type="presParOf" srcId="{A51A062F-E894-46B9-AD86-35EA3BF793C4}" destId="{4071B222-0B8F-4FAC-B3EC-0DDA1C40120B}" srcOrd="5" destOrd="0" presId="urn:microsoft.com/office/officeart/2005/8/layout/bProcess3"/>
    <dgm:cxn modelId="{FCF18D78-5D74-43F0-B08F-9F3C649FA75E}" type="presParOf" srcId="{4071B222-0B8F-4FAC-B3EC-0DDA1C40120B}" destId="{6674B77F-C2C6-430D-AC29-ECC15AD09B14}" srcOrd="0" destOrd="0" presId="urn:microsoft.com/office/officeart/2005/8/layout/bProcess3"/>
    <dgm:cxn modelId="{E15DF44F-AC1B-4AF9-9D43-3DB306FAEEE4}" type="presParOf" srcId="{A51A062F-E894-46B9-AD86-35EA3BF793C4}" destId="{3D9C2529-343F-48CA-B005-7DD4D2058F22}" srcOrd="6" destOrd="0" presId="urn:microsoft.com/office/officeart/2005/8/layout/bProcess3"/>
    <dgm:cxn modelId="{FAF5EDE4-7BCB-4442-95E6-39A56E071BCD}" type="presParOf" srcId="{A51A062F-E894-46B9-AD86-35EA3BF793C4}" destId="{63A4D45A-7DEF-44CD-9F19-6363B0C4EE8F}" srcOrd="7" destOrd="0" presId="urn:microsoft.com/office/officeart/2005/8/layout/bProcess3"/>
    <dgm:cxn modelId="{E2CB0387-A9C2-46A6-8C6E-0B8DF6FB9522}" type="presParOf" srcId="{63A4D45A-7DEF-44CD-9F19-6363B0C4EE8F}" destId="{421F4855-CDA6-4C30-9D90-766D1EF43705}" srcOrd="0" destOrd="0" presId="urn:microsoft.com/office/officeart/2005/8/layout/bProcess3"/>
    <dgm:cxn modelId="{535207DB-D371-4497-963F-6F1B1C4690C7}" type="presParOf" srcId="{A51A062F-E894-46B9-AD86-35EA3BF793C4}" destId="{0845BBB8-D1F6-45C2-A07F-6DF7C2D9C5CD}" srcOrd="8"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F8317-AA46-4BF3-84B1-731E8BF1465C}">
      <dsp:nvSpPr>
        <dsp:cNvPr id="0" name=""/>
        <dsp:cNvSpPr/>
      </dsp:nvSpPr>
      <dsp:spPr>
        <a:xfrm>
          <a:off x="3109331" y="769445"/>
          <a:ext cx="594093" cy="91440"/>
        </a:xfrm>
        <a:custGeom>
          <a:avLst/>
          <a:gdLst/>
          <a:ahLst/>
          <a:cxnLst/>
          <a:rect l="0" t="0" r="0" b="0"/>
          <a:pathLst>
            <a:path>
              <a:moveTo>
                <a:pt x="0" y="45720"/>
              </a:moveTo>
              <a:lnTo>
                <a:pt x="594093" y="45720"/>
              </a:lnTo>
            </a:path>
          </a:pathLst>
        </a:custGeom>
        <a:noFill/>
        <a:ln w="6350" cap="flat" cmpd="sng" algn="ctr">
          <a:solidFill>
            <a:schemeClr val="accent1">
              <a:hueOff val="0"/>
              <a:satOff val="0"/>
              <a:lumOff val="0"/>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0761" y="812041"/>
        <a:ext cx="31234" cy="6246"/>
      </dsp:txXfrm>
    </dsp:sp>
    <dsp:sp modelId="{2323AF23-7E92-4A82-A971-59EED42BF33F}">
      <dsp:nvSpPr>
        <dsp:cNvPr id="0" name=""/>
        <dsp:cNvSpPr/>
      </dsp:nvSpPr>
      <dsp:spPr>
        <a:xfrm>
          <a:off x="395072" y="347"/>
          <a:ext cx="2716059" cy="1629635"/>
        </a:xfrm>
        <a:prstGeom prst="roundRect">
          <a:avLst/>
        </a:prstGeom>
        <a:solidFill>
          <a:schemeClr val="accent1">
            <a:lumMod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We made a group in teams</a:t>
          </a:r>
        </a:p>
      </dsp:txBody>
      <dsp:txXfrm>
        <a:off x="474624" y="79899"/>
        <a:ext cx="2556955" cy="1470531"/>
      </dsp:txXfrm>
    </dsp:sp>
    <dsp:sp modelId="{635B8C30-553F-46CC-BB50-2546BCFCF2BE}">
      <dsp:nvSpPr>
        <dsp:cNvPr id="0" name=""/>
        <dsp:cNvSpPr/>
      </dsp:nvSpPr>
      <dsp:spPr>
        <a:xfrm>
          <a:off x="6450084" y="769445"/>
          <a:ext cx="594093" cy="91440"/>
        </a:xfrm>
        <a:custGeom>
          <a:avLst/>
          <a:gdLst/>
          <a:ahLst/>
          <a:cxnLst/>
          <a:rect l="0" t="0" r="0" b="0"/>
          <a:pathLst>
            <a:path>
              <a:moveTo>
                <a:pt x="0" y="45720"/>
              </a:moveTo>
              <a:lnTo>
                <a:pt x="594093" y="45720"/>
              </a:lnTo>
            </a:path>
          </a:pathLst>
        </a:custGeom>
        <a:noFill/>
        <a:ln w="6350" cap="flat" cmpd="sng" algn="ctr">
          <a:solidFill>
            <a:schemeClr val="accent1">
              <a:hueOff val="0"/>
              <a:satOff val="0"/>
              <a:lumOff val="0"/>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31514" y="812041"/>
        <a:ext cx="31234" cy="6246"/>
      </dsp:txXfrm>
    </dsp:sp>
    <dsp:sp modelId="{83E897DB-3096-40F5-A5FC-55BC230A4FED}">
      <dsp:nvSpPr>
        <dsp:cNvPr id="0" name=""/>
        <dsp:cNvSpPr/>
      </dsp:nvSpPr>
      <dsp:spPr>
        <a:xfrm>
          <a:off x="3735825" y="347"/>
          <a:ext cx="2716059" cy="1629635"/>
        </a:xfrm>
        <a:prstGeom prst="roundRect">
          <a:avLst/>
        </a:prstGeom>
        <a:solidFill>
          <a:schemeClr val="accent1">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Our coders made the app structure</a:t>
          </a:r>
        </a:p>
      </dsp:txBody>
      <dsp:txXfrm>
        <a:off x="3815377" y="79899"/>
        <a:ext cx="2556955" cy="1470531"/>
      </dsp:txXfrm>
    </dsp:sp>
    <dsp:sp modelId="{4071B222-0B8F-4FAC-B3EC-0DDA1C40120B}">
      <dsp:nvSpPr>
        <dsp:cNvPr id="0" name=""/>
        <dsp:cNvSpPr/>
      </dsp:nvSpPr>
      <dsp:spPr>
        <a:xfrm>
          <a:off x="1759593" y="1628183"/>
          <a:ext cx="6675014" cy="594441"/>
        </a:xfrm>
        <a:custGeom>
          <a:avLst/>
          <a:gdLst/>
          <a:ahLst/>
          <a:cxnLst/>
          <a:rect l="0" t="0" r="0" b="0"/>
          <a:pathLst>
            <a:path>
              <a:moveTo>
                <a:pt x="6675014" y="0"/>
              </a:moveTo>
              <a:lnTo>
                <a:pt x="6675014" y="314320"/>
              </a:lnTo>
              <a:lnTo>
                <a:pt x="0" y="314320"/>
              </a:lnTo>
              <a:lnTo>
                <a:pt x="0" y="594441"/>
              </a:lnTo>
            </a:path>
          </a:pathLst>
        </a:custGeom>
        <a:noFill/>
        <a:ln w="6350" cap="flat" cmpd="sng" algn="ctr">
          <a:solidFill>
            <a:schemeClr val="accent1">
              <a:hueOff val="0"/>
              <a:satOff val="0"/>
              <a:lumOff val="0"/>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29495" y="1922280"/>
        <a:ext cx="335210" cy="6246"/>
      </dsp:txXfrm>
    </dsp:sp>
    <dsp:sp modelId="{121F06A0-3469-4500-AE9B-42F990DCA4A1}">
      <dsp:nvSpPr>
        <dsp:cNvPr id="0" name=""/>
        <dsp:cNvSpPr/>
      </dsp:nvSpPr>
      <dsp:spPr>
        <a:xfrm>
          <a:off x="7076578" y="347"/>
          <a:ext cx="2716059" cy="1629635"/>
        </a:xfrm>
        <a:prstGeom prst="roundRect">
          <a:avLst/>
        </a:prstGeom>
        <a:solidFill>
          <a:schemeClr val="accent1">
            <a:lumMod val="75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Our team </a:t>
          </a:r>
          <a:r>
            <a:rPr lang="en-US" sz="2000" kern="1200" dirty="0" err="1"/>
            <a:t>comited</a:t>
          </a:r>
          <a:r>
            <a:rPr lang="en-US" sz="2000" kern="1200" dirty="0"/>
            <a:t> the made structure!</a:t>
          </a:r>
        </a:p>
      </dsp:txBody>
      <dsp:txXfrm>
        <a:off x="7156130" y="79899"/>
        <a:ext cx="2556955" cy="1470531"/>
      </dsp:txXfrm>
    </dsp:sp>
    <dsp:sp modelId="{63A4D45A-7DEF-44CD-9F19-6363B0C4EE8F}">
      <dsp:nvSpPr>
        <dsp:cNvPr id="0" name=""/>
        <dsp:cNvSpPr/>
      </dsp:nvSpPr>
      <dsp:spPr>
        <a:xfrm>
          <a:off x="3115823" y="3023774"/>
          <a:ext cx="587602" cy="91440"/>
        </a:xfrm>
        <a:custGeom>
          <a:avLst/>
          <a:gdLst/>
          <a:ahLst/>
          <a:cxnLst/>
          <a:rect l="0" t="0" r="0" b="0"/>
          <a:pathLst>
            <a:path>
              <a:moveTo>
                <a:pt x="0" y="46067"/>
              </a:moveTo>
              <a:lnTo>
                <a:pt x="310901" y="46067"/>
              </a:lnTo>
              <a:lnTo>
                <a:pt x="310901" y="45720"/>
              </a:lnTo>
              <a:lnTo>
                <a:pt x="587602" y="45720"/>
              </a:lnTo>
            </a:path>
          </a:pathLst>
        </a:custGeom>
        <a:noFill/>
        <a:ln w="6350" cap="flat" cmpd="sng" algn="ctr">
          <a:solidFill>
            <a:schemeClr val="accent1">
              <a:hueOff val="0"/>
              <a:satOff val="0"/>
              <a:lumOff val="0"/>
              <a:alphaOff val="0"/>
            </a:schemeClr>
          </a:solidFill>
          <a:prstDash val="solid"/>
          <a:miter lim="800000"/>
          <a:tailEnd type="arrow"/>
        </a:ln>
        <a:effectLst/>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94169" y="3066371"/>
        <a:ext cx="30910" cy="6246"/>
      </dsp:txXfrm>
    </dsp:sp>
    <dsp:sp modelId="{3D9C2529-343F-48CA-B005-7DD4D2058F22}">
      <dsp:nvSpPr>
        <dsp:cNvPr id="0" name=""/>
        <dsp:cNvSpPr/>
      </dsp:nvSpPr>
      <dsp:spPr>
        <a:xfrm>
          <a:off x="401563" y="2255024"/>
          <a:ext cx="2716059" cy="1629635"/>
        </a:xfrm>
        <a:prstGeom prst="roundRect">
          <a:avLst/>
        </a:prstGeom>
        <a:solidFill>
          <a:srgbClr val="4976C7"/>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We made the documentation</a:t>
          </a:r>
        </a:p>
      </dsp:txBody>
      <dsp:txXfrm>
        <a:off x="481115" y="2334576"/>
        <a:ext cx="2556955" cy="1470531"/>
      </dsp:txXfrm>
    </dsp:sp>
    <dsp:sp modelId="{0845BBB8-D1F6-45C2-A07F-6DF7C2D9C5CD}">
      <dsp:nvSpPr>
        <dsp:cNvPr id="0" name=""/>
        <dsp:cNvSpPr/>
      </dsp:nvSpPr>
      <dsp:spPr>
        <a:xfrm>
          <a:off x="3735825" y="2254676"/>
          <a:ext cx="2716059" cy="1629635"/>
        </a:xfrm>
        <a:prstGeom prst="roundRect">
          <a:avLst/>
        </a:prstGeom>
        <a:solidFill>
          <a:srgbClr val="7A9CD4"/>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AND NOW we are defending our project!</a:t>
          </a:r>
        </a:p>
      </dsp:txBody>
      <dsp:txXfrm>
        <a:off x="3815377" y="2334228"/>
        <a:ext cx="2556955" cy="147053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6C14-4DD3-20FD-D066-FA8A7FF75D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CB9BB1-0042-048F-FE5A-77784840FA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D690C3-4A00-B6E4-613C-FB414C999381}"/>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5" name="Footer Placeholder 4">
            <a:extLst>
              <a:ext uri="{FF2B5EF4-FFF2-40B4-BE49-F238E27FC236}">
                <a16:creationId xmlns:a16="http://schemas.microsoft.com/office/drawing/2014/main" id="{153A7B0C-675E-2E87-31F6-86143F9E9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AF9D8-53FD-0B94-B545-7F2C3C488784}"/>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76770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370E-3ABA-88B6-D72C-1EE5ABA584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E61691-8530-0E2A-6EE6-776BF8B66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162A8-8EDF-7946-565E-4EEA171BE748}"/>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5" name="Footer Placeholder 4">
            <a:extLst>
              <a:ext uri="{FF2B5EF4-FFF2-40B4-BE49-F238E27FC236}">
                <a16:creationId xmlns:a16="http://schemas.microsoft.com/office/drawing/2014/main" id="{B47F0CDA-7438-1560-1FC7-9ED41C1B5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0A754-FFFA-6A61-7D37-089796B21189}"/>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254668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4CBC98-02B4-1DA2-9582-BB90496BE1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3AB3A0-9524-B984-4867-5ACE17474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71F4C-CA99-780D-E213-95C1A1D16755}"/>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5" name="Footer Placeholder 4">
            <a:extLst>
              <a:ext uri="{FF2B5EF4-FFF2-40B4-BE49-F238E27FC236}">
                <a16:creationId xmlns:a16="http://schemas.microsoft.com/office/drawing/2014/main" id="{DF2A62DF-3A64-91C6-2463-7BE008431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443DF-9C58-CD43-A499-8A96107EF54B}"/>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410560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38333-443E-F12D-E46C-E8C908607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835E1-91B2-D4BF-79AF-419EA7FA55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8BB08-F1C7-CA40-86F0-8472F8C127E2}"/>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5" name="Footer Placeholder 4">
            <a:extLst>
              <a:ext uri="{FF2B5EF4-FFF2-40B4-BE49-F238E27FC236}">
                <a16:creationId xmlns:a16="http://schemas.microsoft.com/office/drawing/2014/main" id="{60F01E86-D380-B209-690F-F6E5111F7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20A9F-6635-57E0-8B16-C01758724BAA}"/>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60164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0AE7-4F72-CAE1-3389-215E7DB51D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69C8CB-DBFC-C976-5AFF-86DCAE9465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8642AA-D5C2-0644-34D5-4319661DF01C}"/>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5" name="Footer Placeholder 4">
            <a:extLst>
              <a:ext uri="{FF2B5EF4-FFF2-40B4-BE49-F238E27FC236}">
                <a16:creationId xmlns:a16="http://schemas.microsoft.com/office/drawing/2014/main" id="{8D1126C0-465C-711C-FBEC-AC8825CF46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9D701-A744-0759-880C-04B2DC6FBEA1}"/>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44156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EB1F-BB09-D211-BDAF-60D03775E5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9AF028-FFCD-8B9F-0D8A-FA2743F438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EF7C94-AC84-84B6-F880-AEFB9A555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40CC6F-DC21-982D-82DB-21987F27B062}"/>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6" name="Footer Placeholder 5">
            <a:extLst>
              <a:ext uri="{FF2B5EF4-FFF2-40B4-BE49-F238E27FC236}">
                <a16:creationId xmlns:a16="http://schemas.microsoft.com/office/drawing/2014/main" id="{7E3705E0-66E2-1DE6-1BA0-011CF3342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758B7-62F7-02C4-A82A-CAB8E8BE34CB}"/>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4184885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FAD1-1056-9ACD-2159-07018DD88E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E14B91-5551-1F1A-E59C-6DFEDF95B9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8DAB01-E624-B513-7D3B-5AC0CC57B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038C11-DDCE-1AEE-3A96-7920CBB2A2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EDECD7-4C0B-5732-7DF0-C9EBD9941E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128207-F5F0-E925-111D-94766B0836DC}"/>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8" name="Footer Placeholder 7">
            <a:extLst>
              <a:ext uri="{FF2B5EF4-FFF2-40B4-BE49-F238E27FC236}">
                <a16:creationId xmlns:a16="http://schemas.microsoft.com/office/drawing/2014/main" id="{8D533A66-EAB5-5BE6-A88D-D03C6BF6BE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E1886A-C0E4-2DC3-33DD-EF775B6BE0D7}"/>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2206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D182-2A2A-0878-8033-74ADA56470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B1368-381C-B8CB-3D90-692622E1D3F9}"/>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4" name="Footer Placeholder 3">
            <a:extLst>
              <a:ext uri="{FF2B5EF4-FFF2-40B4-BE49-F238E27FC236}">
                <a16:creationId xmlns:a16="http://schemas.microsoft.com/office/drawing/2014/main" id="{DFD47A93-29EF-6611-0A76-CCDB297ACE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329190-5DB5-411A-7020-8DB0E72B8614}"/>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20545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111B0-EE3A-F0B3-B614-E815343B26C5}"/>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3" name="Footer Placeholder 2">
            <a:extLst>
              <a:ext uri="{FF2B5EF4-FFF2-40B4-BE49-F238E27FC236}">
                <a16:creationId xmlns:a16="http://schemas.microsoft.com/office/drawing/2014/main" id="{90F3AC01-D60D-EB38-DE11-914EC5ECF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D347C0-9CC2-847E-4B53-9D451139E1CE}"/>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27817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33AF-0332-FDAA-4CD1-D6FB391F1F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721B7A-25EC-2FBF-E556-0BC8A2738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DF538B-064A-D0EE-CD25-EEBDB56FD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A2BED3-E7A3-A850-BE7A-4E8958F33D66}"/>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6" name="Footer Placeholder 5">
            <a:extLst>
              <a:ext uri="{FF2B5EF4-FFF2-40B4-BE49-F238E27FC236}">
                <a16:creationId xmlns:a16="http://schemas.microsoft.com/office/drawing/2014/main" id="{CFCB0B60-06C9-2A39-75AE-A55652EE7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A83D7-3967-A4A5-A2CF-3D4757548728}"/>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73145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0715-0478-3B85-7DF5-9995E6E49C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6DAF92-A4B3-834A-D33C-4E9BFAAD9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2EBA22-F654-6467-FEAC-FE6F077B4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14FA3-2209-4BB0-0BFF-34664AE62BB9}"/>
              </a:ext>
            </a:extLst>
          </p:cNvPr>
          <p:cNvSpPr>
            <a:spLocks noGrp="1"/>
          </p:cNvSpPr>
          <p:nvPr>
            <p:ph type="dt" sz="half" idx="10"/>
          </p:nvPr>
        </p:nvSpPr>
        <p:spPr/>
        <p:txBody>
          <a:bodyPr/>
          <a:lstStyle/>
          <a:p>
            <a:fld id="{F4D0A7B6-CEF2-4CAA-8C41-38640A3FAFA4}" type="datetimeFigureOut">
              <a:rPr lang="en-US" smtClean="0"/>
              <a:t>4/22/2024</a:t>
            </a:fld>
            <a:endParaRPr lang="en-US"/>
          </a:p>
        </p:txBody>
      </p:sp>
      <p:sp>
        <p:nvSpPr>
          <p:cNvPr id="6" name="Footer Placeholder 5">
            <a:extLst>
              <a:ext uri="{FF2B5EF4-FFF2-40B4-BE49-F238E27FC236}">
                <a16:creationId xmlns:a16="http://schemas.microsoft.com/office/drawing/2014/main" id="{0A08BE53-A3DC-B6EE-8E18-7B92FF44C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98E0D-EA8A-DA96-051F-6AB726ADCAC8}"/>
              </a:ext>
            </a:extLst>
          </p:cNvPr>
          <p:cNvSpPr>
            <a:spLocks noGrp="1"/>
          </p:cNvSpPr>
          <p:nvPr>
            <p:ph type="sldNum" sz="quarter" idx="12"/>
          </p:nvPr>
        </p:nvSpPr>
        <p:spPr/>
        <p:txBody>
          <a:bodyPr/>
          <a:lstStyle/>
          <a:p>
            <a:fld id="{8194B882-E2DC-4A8C-994E-10A95EB50F8E}" type="slidenum">
              <a:rPr lang="en-US" smtClean="0"/>
              <a:t>‹#›</a:t>
            </a:fld>
            <a:endParaRPr lang="en-US"/>
          </a:p>
        </p:txBody>
      </p:sp>
    </p:spTree>
    <p:extLst>
      <p:ext uri="{BB962C8B-B14F-4D97-AF65-F5344CB8AC3E}">
        <p14:creationId xmlns:p14="http://schemas.microsoft.com/office/powerpoint/2010/main" val="1048597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5C4051-2074-BD77-DD7A-E9756F9DA3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6ACBDD-F2FF-612E-9342-12D033ABB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C927F-F824-EACB-89CD-FA48D955F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0A7B6-CEF2-4CAA-8C41-38640A3FAFA4}" type="datetimeFigureOut">
              <a:rPr lang="en-US" smtClean="0"/>
              <a:t>4/22/2024</a:t>
            </a:fld>
            <a:endParaRPr lang="en-US"/>
          </a:p>
        </p:txBody>
      </p:sp>
      <p:sp>
        <p:nvSpPr>
          <p:cNvPr id="5" name="Footer Placeholder 4">
            <a:extLst>
              <a:ext uri="{FF2B5EF4-FFF2-40B4-BE49-F238E27FC236}">
                <a16:creationId xmlns:a16="http://schemas.microsoft.com/office/drawing/2014/main" id="{00BCAE48-5730-5C4A-414C-33153A320A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20954D-C335-AF76-8292-CE9A2A9866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94B882-E2DC-4A8C-994E-10A95EB50F8E}" type="slidenum">
              <a:rPr lang="en-US" smtClean="0"/>
              <a:t>‹#›</a:t>
            </a:fld>
            <a:endParaRPr lang="en-US"/>
          </a:p>
        </p:txBody>
      </p:sp>
    </p:spTree>
    <p:extLst>
      <p:ext uri="{BB962C8B-B14F-4D97-AF65-F5344CB8AC3E}">
        <p14:creationId xmlns:p14="http://schemas.microsoft.com/office/powerpoint/2010/main" val="970961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diagramQuickStyle" Target="../diagrams/quickStyle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image" Target="../media/image11.jp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3.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png"/><Relationship Id="rId5" Type="http://schemas.openxmlformats.org/officeDocument/2006/relationships/image" Target="../media/image14.png"/><Relationship Id="rId10" Type="http://schemas.microsoft.com/office/2007/relationships/hdphoto" Target="../media/hdphoto4.wdp"/><Relationship Id="rId4" Type="http://schemas.openxmlformats.org/officeDocument/2006/relationships/image" Target="../media/image13.jp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07C52-A811-21C9-96E5-143195B42DB2}"/>
              </a:ext>
            </a:extLst>
          </p:cNvPr>
          <p:cNvSpPr txBox="1"/>
          <p:nvPr/>
        </p:nvSpPr>
        <p:spPr>
          <a:xfrm>
            <a:off x="3904343" y="2705725"/>
            <a:ext cx="4383314" cy="144655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gradFill flip="none" rotWithShape="1">
                  <a:gsLst>
                    <a:gs pos="100000">
                      <a:srgbClr val="0070C0"/>
                    </a:gs>
                    <a:gs pos="0">
                      <a:prstClr val="white"/>
                    </a:gs>
                  </a:gsLst>
                  <a:path path="circle">
                    <a:fillToRect l="50000" t="50000" r="50000" b="50000"/>
                  </a:path>
                  <a:tileRect/>
                </a:gradFill>
                <a:effectLst/>
                <a:uLnTx/>
                <a:uFillTx/>
                <a:latin typeface="Calibri" panose="020F0502020204030204"/>
                <a:ea typeface="+mn-ea"/>
                <a:cs typeface="+mn-cs"/>
              </a:rPr>
              <a:t>STU help</a:t>
            </a:r>
          </a:p>
        </p:txBody>
      </p:sp>
      <p:grpSp>
        <p:nvGrpSpPr>
          <p:cNvPr id="5" name="Group 4">
            <a:extLst>
              <a:ext uri="{FF2B5EF4-FFF2-40B4-BE49-F238E27FC236}">
                <a16:creationId xmlns:a16="http://schemas.microsoft.com/office/drawing/2014/main" id="{68C21D32-F095-FA19-D245-A636791E18B3}"/>
              </a:ext>
            </a:extLst>
          </p:cNvPr>
          <p:cNvGrpSpPr/>
          <p:nvPr/>
        </p:nvGrpSpPr>
        <p:grpSpPr>
          <a:xfrm>
            <a:off x="5661798" y="2349000"/>
            <a:ext cx="8907518" cy="2160000"/>
            <a:chOff x="5565227" y="2300016"/>
            <a:chExt cx="8907518" cy="2160000"/>
          </a:xfrm>
        </p:grpSpPr>
        <p:sp>
          <p:nvSpPr>
            <p:cNvPr id="4" name="Parallelogram 3">
              <a:extLst>
                <a:ext uri="{FF2B5EF4-FFF2-40B4-BE49-F238E27FC236}">
                  <a16:creationId xmlns:a16="http://schemas.microsoft.com/office/drawing/2014/main" id="{5E1AE336-0B00-616D-4D50-84C3BB28D148}"/>
                </a:ext>
              </a:extLst>
            </p:cNvPr>
            <p:cNvSpPr/>
            <p:nvPr/>
          </p:nvSpPr>
          <p:spPr>
            <a:xfrm>
              <a:off x="5565227" y="2475837"/>
              <a:ext cx="8907518" cy="1742069"/>
            </a:xfrm>
            <a:prstGeom prst="parallelogram">
              <a:avLst>
                <a:gd name="adj" fmla="val 69392"/>
              </a:avLst>
            </a:prstGeom>
            <a:solidFill>
              <a:schemeClr val="dk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12B166-817C-A732-802B-CD133057AB97}"/>
                </a:ext>
              </a:extLst>
            </p:cNvPr>
            <p:cNvSpPr>
              <a:spLocks/>
            </p:cNvSpPr>
            <p:nvPr/>
          </p:nvSpPr>
          <p:spPr>
            <a:xfrm rot="7500000">
              <a:off x="5008809" y="3346029"/>
              <a:ext cx="2160000" cy="67974"/>
            </a:xfrm>
            <a:prstGeom prst="ellipse">
              <a:avLst/>
            </a:prstGeom>
            <a:gradFill>
              <a:gsLst>
                <a:gs pos="100000">
                  <a:srgbClr val="0070C0"/>
                </a:gs>
                <a:gs pos="0">
                  <a:schemeClr val="bg1"/>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 name="Picture 7">
            <a:extLst>
              <a:ext uri="{FF2B5EF4-FFF2-40B4-BE49-F238E27FC236}">
                <a16:creationId xmlns:a16="http://schemas.microsoft.com/office/drawing/2014/main" id="{EDA064AB-1ADE-A431-8F90-D250472F4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3" y="82831"/>
            <a:ext cx="690915" cy="628369"/>
          </a:xfrm>
          <a:prstGeom prst="rect">
            <a:avLst/>
          </a:prstGeom>
        </p:spPr>
      </p:pic>
    </p:spTree>
    <p:extLst>
      <p:ext uri="{BB962C8B-B14F-4D97-AF65-F5344CB8AC3E}">
        <p14:creationId xmlns:p14="http://schemas.microsoft.com/office/powerpoint/2010/main" val="74028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63" presetClass="path" presetSubtype="0" accel="100000" fill="hold" nodeType="withEffect">
                                  <p:stCondLst>
                                    <p:cond delay="0"/>
                                  </p:stCondLst>
                                  <p:childTnLst>
                                    <p:animMotion origin="layout" path="M 2.5E-6 0 L 0.37552 0.00718 " pathEditMode="relative" rAng="0" ptsTypes="AA">
                                      <p:cBhvr>
                                        <p:cTn id="10" dur="500" fill="hold"/>
                                        <p:tgtEl>
                                          <p:spTgt spid="5"/>
                                        </p:tgtEl>
                                        <p:attrNameLst>
                                          <p:attrName>ppt_x</p:attrName>
                                          <p:attrName>ppt_y</p:attrName>
                                        </p:attrNameLst>
                                      </p:cBhvr>
                                      <p:rCtr x="18776" y="347"/>
                                    </p:animMotion>
                                  </p:childTnLst>
                                </p:cTn>
                              </p:par>
                            </p:childTnLst>
                          </p:cTn>
                        </p:par>
                        <p:par>
                          <p:cTn id="11" fill="hold">
                            <p:stCondLst>
                              <p:cond delay="1000"/>
                            </p:stCondLst>
                            <p:childTnLst>
                              <p:par>
                                <p:cTn id="12" presetID="42" presetClass="path" presetSubtype="0" accel="50000" decel="50000" fill="hold" nodeType="afterEffect">
                                  <p:stCondLst>
                                    <p:cond delay="0"/>
                                  </p:stCondLst>
                                  <p:childTnLst>
                                    <p:animMotion origin="layout" path="M 0.37552 0.00718 L -0.13529 0.57431 " pathEditMode="relative" rAng="0" ptsTypes="AA">
                                      <p:cBhvr>
                                        <p:cTn id="13" dur="500" fill="hold"/>
                                        <p:tgtEl>
                                          <p:spTgt spid="5"/>
                                        </p:tgtEl>
                                        <p:attrNameLst>
                                          <p:attrName>ppt_x</p:attrName>
                                          <p:attrName>ppt_y</p:attrName>
                                        </p:attrNameLst>
                                      </p:cBhvr>
                                      <p:rCtr x="-25547" y="28356"/>
                                    </p:animMotion>
                                  </p:childTnLst>
                                </p:cTn>
                              </p:par>
                              <p:par>
                                <p:cTn id="14" presetID="8" presetClass="emph" presetSubtype="0" fill="hold" nodeType="withEffect">
                                  <p:stCondLst>
                                    <p:cond delay="0"/>
                                  </p:stCondLst>
                                  <p:childTnLst>
                                    <p:animRot by="3300000">
                                      <p:cBhvr>
                                        <p:cTn id="15" dur="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par>
              <p:cTn id="16"/>
            </p:par>
            <p:par>
              <p:cTn id="17"/>
            </p:par>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itx wants to change the way engineers design circuit boards using code |  TechCrunch">
            <a:extLst>
              <a:ext uri="{FF2B5EF4-FFF2-40B4-BE49-F238E27FC236}">
                <a16:creationId xmlns:a16="http://schemas.microsoft.com/office/drawing/2014/main" id="{66095BA1-6856-4EEE-A898-A0BD6C8F88F0}"/>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2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138766" y="-596900"/>
            <a:ext cx="13330766" cy="805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4435B50-0C31-4D78-B891-8CD49A44F852}"/>
              </a:ext>
            </a:extLst>
          </p:cNvPr>
          <p:cNvSpPr txBox="1"/>
          <p:nvPr/>
        </p:nvSpPr>
        <p:spPr>
          <a:xfrm>
            <a:off x="3808474" y="2782023"/>
            <a:ext cx="2280285" cy="864000"/>
          </a:xfrm>
          <a:prstGeom prst="roundRect">
            <a:avLst/>
          </a:prstGeom>
          <a:solidFill>
            <a:schemeClr val="tx1"/>
          </a:solidFill>
        </p:spPr>
        <p:style>
          <a:lnRef idx="2">
            <a:schemeClr val="accent5"/>
          </a:lnRef>
          <a:fillRef idx="1">
            <a:schemeClr val="lt1"/>
          </a:fillRef>
          <a:effectRef idx="0">
            <a:schemeClr val="accent5"/>
          </a:effectRef>
          <a:fontRef idx="minor">
            <a:schemeClr val="dk1"/>
          </a:fontRef>
        </p:style>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normalizeH="0" baseline="0" noProof="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uLnTx/>
                <a:uFillTx/>
                <a:latin typeface="Calibri" panose="020F0502020204030204"/>
                <a:ea typeface="+mn-ea"/>
                <a:cs typeface="+mn-cs"/>
              </a:rPr>
              <a:t>TEAM</a:t>
            </a:r>
          </a:p>
        </p:txBody>
      </p:sp>
      <p:pic>
        <p:nvPicPr>
          <p:cNvPr id="5" name="Picture 4">
            <a:extLst>
              <a:ext uri="{FF2B5EF4-FFF2-40B4-BE49-F238E27FC236}">
                <a16:creationId xmlns:a16="http://schemas.microsoft.com/office/drawing/2014/main" id="{A1E51F9D-CC2F-FA18-8E7A-D5D31D242E49}"/>
              </a:ext>
            </a:extLst>
          </p:cNvPr>
          <p:cNvPicPr>
            <a:picLocks noChangeAspect="1"/>
          </p:cNvPicPr>
          <p:nvPr/>
        </p:nvPicPr>
        <p:blipFill>
          <a:blip r:embed="rId4"/>
          <a:stretch>
            <a:fillRect/>
          </a:stretch>
        </p:blipFill>
        <p:spPr>
          <a:xfrm>
            <a:off x="1481731" y="3751308"/>
            <a:ext cx="1821543" cy="1821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314261DA-75C9-9037-6527-332AC32C42E9}"/>
              </a:ext>
            </a:extLst>
          </p:cNvPr>
          <p:cNvPicPr>
            <a:picLocks noChangeAspect="1"/>
          </p:cNvPicPr>
          <p:nvPr/>
        </p:nvPicPr>
        <p:blipFill>
          <a:blip r:embed="rId5"/>
          <a:stretch>
            <a:fillRect/>
          </a:stretch>
        </p:blipFill>
        <p:spPr>
          <a:xfrm>
            <a:off x="4004073" y="3751308"/>
            <a:ext cx="1889089" cy="18890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D503656F-F65A-2D69-1CB7-499A8CBF6FDB}"/>
              </a:ext>
            </a:extLst>
          </p:cNvPr>
          <p:cNvPicPr>
            <a:picLocks noChangeAspect="1"/>
          </p:cNvPicPr>
          <p:nvPr/>
        </p:nvPicPr>
        <p:blipFill>
          <a:blip r:embed="rId6"/>
          <a:stretch>
            <a:fillRect/>
          </a:stretch>
        </p:blipFill>
        <p:spPr>
          <a:xfrm>
            <a:off x="6596297" y="3751307"/>
            <a:ext cx="1889089" cy="18890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83500E43-35D5-9ED6-6714-AACC6DC2CCC9}"/>
              </a:ext>
            </a:extLst>
          </p:cNvPr>
          <p:cNvPicPr>
            <a:picLocks noChangeAspect="1"/>
          </p:cNvPicPr>
          <p:nvPr/>
        </p:nvPicPr>
        <p:blipFill>
          <a:blip r:embed="rId7"/>
          <a:stretch>
            <a:fillRect/>
          </a:stretch>
        </p:blipFill>
        <p:spPr>
          <a:xfrm>
            <a:off x="3900898" y="787650"/>
            <a:ext cx="1877731" cy="18890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F1856B94-B826-9330-8051-D321828E5BA5}"/>
              </a:ext>
            </a:extLst>
          </p:cNvPr>
          <p:cNvPicPr>
            <a:picLocks noChangeAspect="1"/>
          </p:cNvPicPr>
          <p:nvPr/>
        </p:nvPicPr>
        <p:blipFill>
          <a:blip r:embed="rId8"/>
          <a:stretch>
            <a:fillRect/>
          </a:stretch>
        </p:blipFill>
        <p:spPr>
          <a:xfrm>
            <a:off x="1481731" y="787650"/>
            <a:ext cx="1891425" cy="18890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F8ABF15C-3193-945D-8F23-3AECEC11FB00}"/>
              </a:ext>
            </a:extLst>
          </p:cNvPr>
          <p:cNvPicPr>
            <a:picLocks noChangeAspect="1"/>
          </p:cNvPicPr>
          <p:nvPr/>
        </p:nvPicPr>
        <p:blipFill>
          <a:blip r:embed="rId9"/>
          <a:stretch>
            <a:fillRect/>
          </a:stretch>
        </p:blipFill>
        <p:spPr>
          <a:xfrm>
            <a:off x="6593961" y="748816"/>
            <a:ext cx="1891425" cy="19279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E4E7C09A-8875-C691-6712-E520E8D46F14}"/>
              </a:ext>
            </a:extLst>
          </p:cNvPr>
          <p:cNvSpPr txBox="1"/>
          <p:nvPr/>
        </p:nvSpPr>
        <p:spPr>
          <a:xfrm>
            <a:off x="8911771" y="1575300"/>
            <a:ext cx="2307772" cy="697885"/>
          </a:xfrm>
          <a:prstGeom prst="snip2DiagRect">
            <a:avLst/>
          </a:prstGeom>
          <a:solidFill>
            <a:schemeClr val="tx1">
              <a:lumMod val="95000"/>
              <a:lumOff val="5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bg-BG"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9</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th</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class</a:t>
            </a:r>
          </a:p>
        </p:txBody>
      </p:sp>
      <p:sp>
        <p:nvSpPr>
          <p:cNvPr id="16" name="TextBox 15">
            <a:extLst>
              <a:ext uri="{FF2B5EF4-FFF2-40B4-BE49-F238E27FC236}">
                <a16:creationId xmlns:a16="http://schemas.microsoft.com/office/drawing/2014/main" id="{EDA1FA4E-5C35-F02D-7F65-A7BC6E9038E1}"/>
              </a:ext>
            </a:extLst>
          </p:cNvPr>
          <p:cNvSpPr txBox="1"/>
          <p:nvPr/>
        </p:nvSpPr>
        <p:spPr>
          <a:xfrm>
            <a:off x="8911771" y="4332275"/>
            <a:ext cx="2307772" cy="697885"/>
          </a:xfrm>
          <a:prstGeom prst="snip2DiagRect">
            <a:avLst/>
          </a:prstGeom>
          <a:solidFill>
            <a:schemeClr val="tx1">
              <a:lumMod val="95000"/>
              <a:lumOff val="5000"/>
            </a:schemeClr>
          </a:solidFill>
        </p:spPr>
        <p:style>
          <a:lnRef idx="2">
            <a:schemeClr val="accent5"/>
          </a:lnRef>
          <a:fillRef idx="1">
            <a:schemeClr val="lt1"/>
          </a:fillRef>
          <a:effectRef idx="0">
            <a:schemeClr val="accent5"/>
          </a:effectRef>
          <a:fontRef idx="minor">
            <a:schemeClr val="dk1"/>
          </a:fontRef>
        </p:style>
        <p:txBody>
          <a:bodyPr wrap="square" rtlCol="0">
            <a:spAutoFit/>
          </a:bodyPr>
          <a:lstStyle/>
          <a:p>
            <a:r>
              <a:rPr lang="bg-BG"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lang="en-US" sz="32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th</a:t>
            </a:r>
            <a:r>
              <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class</a:t>
            </a:r>
          </a:p>
        </p:txBody>
      </p:sp>
      <p:pic>
        <p:nvPicPr>
          <p:cNvPr id="3" name="Picture 2">
            <a:extLst>
              <a:ext uri="{FF2B5EF4-FFF2-40B4-BE49-F238E27FC236}">
                <a16:creationId xmlns:a16="http://schemas.microsoft.com/office/drawing/2014/main" id="{627F368B-D950-6C62-C53E-AF59070AE4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33" y="82831"/>
            <a:ext cx="690915" cy="628369"/>
          </a:xfrm>
          <a:prstGeom prst="rect">
            <a:avLst/>
          </a:prstGeom>
        </p:spPr>
      </p:pic>
    </p:spTree>
    <p:extLst>
      <p:ext uri="{BB962C8B-B14F-4D97-AF65-F5344CB8AC3E}">
        <p14:creationId xmlns:p14="http://schemas.microsoft.com/office/powerpoint/2010/main" val="372948196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FD33025-B1A0-BB12-2784-82A6834DDD2F}"/>
              </a:ext>
            </a:extLst>
          </p:cNvPr>
          <p:cNvPicPr>
            <a:picLocks noChangeAspect="1"/>
          </p:cNvPicPr>
          <p:nvPr/>
        </p:nvPicPr>
        <p:blipFill>
          <a:blip r:embed="rId2">
            <a:duotone>
              <a:prstClr val="black"/>
              <a:schemeClr val="accent1">
                <a:tint val="45000"/>
                <a:satMod val="400000"/>
              </a:schemeClr>
            </a:duotone>
          </a:blip>
          <a:stretch>
            <a:fillRect/>
          </a:stretch>
        </p:blipFill>
        <p:spPr>
          <a:xfrm>
            <a:off x="-1862668" y="0"/>
            <a:ext cx="16411903" cy="6858000"/>
          </a:xfrm>
          <a:prstGeom prst="rect">
            <a:avLst/>
          </a:prstGeom>
        </p:spPr>
      </p:pic>
      <p:sp>
        <p:nvSpPr>
          <p:cNvPr id="12" name="TextBox 11">
            <a:extLst>
              <a:ext uri="{FF2B5EF4-FFF2-40B4-BE49-F238E27FC236}">
                <a16:creationId xmlns:a16="http://schemas.microsoft.com/office/drawing/2014/main" id="{21000C22-31D6-9C16-C9AE-DC467FAE0F6B}"/>
              </a:ext>
            </a:extLst>
          </p:cNvPr>
          <p:cNvSpPr txBox="1"/>
          <p:nvPr/>
        </p:nvSpPr>
        <p:spPr>
          <a:xfrm>
            <a:off x="1465942" y="1596571"/>
            <a:ext cx="9886269" cy="2554545"/>
          </a:xfrm>
          <a:prstGeom prst="rect">
            <a:avLst/>
          </a:prstGeom>
          <a:noFill/>
        </p:spPr>
        <p:txBody>
          <a:bodyPr wrap="square" rtlCol="0">
            <a:spAutoFit/>
          </a:bodyPr>
          <a:lstStyle/>
          <a:p>
            <a:r>
              <a:rPr lang="en-US" sz="3200" b="1" dirty="0">
                <a:solidFill>
                  <a:schemeClr val="bg1"/>
                </a:solidFill>
              </a:rPr>
              <a:t>Our idea is to help students test their skills after self preparation! For example if you are having an English Exam tomorrow you will need to ready and study and after that you can join our app and test the skills you learned by yourself!</a:t>
            </a:r>
          </a:p>
        </p:txBody>
      </p:sp>
      <p:sp>
        <p:nvSpPr>
          <p:cNvPr id="2" name="TextBox 1">
            <a:extLst>
              <a:ext uri="{FF2B5EF4-FFF2-40B4-BE49-F238E27FC236}">
                <a16:creationId xmlns:a16="http://schemas.microsoft.com/office/drawing/2014/main" id="{1E43E1EF-2648-1AB3-BE8C-C9425BF2F6A7}"/>
              </a:ext>
            </a:extLst>
          </p:cNvPr>
          <p:cNvSpPr txBox="1"/>
          <p:nvPr/>
        </p:nvSpPr>
        <p:spPr>
          <a:xfrm>
            <a:off x="3853543" y="576508"/>
            <a:ext cx="4484914" cy="783193"/>
          </a:xfrm>
          <a:prstGeom prst="roundRect">
            <a:avLst/>
          </a:prstGeom>
          <a:solidFill>
            <a:schemeClr val="tx1"/>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OUR MISSION</a:t>
            </a:r>
          </a:p>
        </p:txBody>
      </p:sp>
      <p:pic>
        <p:nvPicPr>
          <p:cNvPr id="3" name="Picture 2">
            <a:extLst>
              <a:ext uri="{FF2B5EF4-FFF2-40B4-BE49-F238E27FC236}">
                <a16:creationId xmlns:a16="http://schemas.microsoft.com/office/drawing/2014/main" id="{48C1BF83-DED4-E059-1A70-4E86246BA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3" y="82831"/>
            <a:ext cx="690915" cy="628369"/>
          </a:xfrm>
          <a:prstGeom prst="rect">
            <a:avLst/>
          </a:prstGeom>
        </p:spPr>
      </p:pic>
    </p:spTree>
    <p:extLst>
      <p:ext uri="{BB962C8B-B14F-4D97-AF65-F5344CB8AC3E}">
        <p14:creationId xmlns:p14="http://schemas.microsoft.com/office/powerpoint/2010/main" val="166772363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2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DFB013-0EBC-2755-C53A-ECC33C643089}"/>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9190" y="-5080"/>
            <a:ext cx="13010379" cy="6863080"/>
          </a:xfrm>
          <a:prstGeom prst="rect">
            <a:avLst/>
          </a:prstGeom>
        </p:spPr>
      </p:pic>
      <p:sp>
        <p:nvSpPr>
          <p:cNvPr id="5" name="Title 4">
            <a:extLst>
              <a:ext uri="{FF2B5EF4-FFF2-40B4-BE49-F238E27FC236}">
                <a16:creationId xmlns:a16="http://schemas.microsoft.com/office/drawing/2014/main" id="{07B78F36-031B-4314-85BF-7BF325DE0032}"/>
              </a:ext>
            </a:extLst>
          </p:cNvPr>
          <p:cNvSpPr>
            <a:spLocks noGrp="1"/>
          </p:cNvSpPr>
          <p:nvPr>
            <p:ph type="title"/>
          </p:nvPr>
        </p:nvSpPr>
        <p:spPr>
          <a:xfrm>
            <a:off x="838200" y="170848"/>
            <a:ext cx="10515600" cy="1044643"/>
          </a:xfrm>
          <a:prstGeom prst="roundRect">
            <a:avLst/>
          </a:prstGeom>
          <a:solidFill>
            <a:schemeClr val="tx1"/>
          </a:solidFill>
          <a:ln>
            <a:solidFill>
              <a:schemeClr val="accent5">
                <a:lumMod val="75000"/>
              </a:schemeClr>
            </a:solidFill>
          </a:ln>
          <a:scene3d>
            <a:camera prst="orthographicFront"/>
            <a:lightRig rig="threePt" dir="t"/>
          </a:scene3d>
          <a:sp3d>
            <a:bevelT prst="convex"/>
          </a:sp3d>
        </p:spPr>
        <p:style>
          <a:lnRef idx="2">
            <a:schemeClr val="accent5"/>
          </a:lnRef>
          <a:fillRef idx="1">
            <a:schemeClr val="lt1"/>
          </a:fillRef>
          <a:effectRef idx="0">
            <a:schemeClr val="accent5"/>
          </a:effectRef>
          <a:fontRef idx="minor">
            <a:schemeClr val="dk1"/>
          </a:fontRef>
        </p:style>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PROCESS</a:t>
            </a:r>
          </a:p>
        </p:txBody>
      </p:sp>
      <p:graphicFrame>
        <p:nvGraphicFramePr>
          <p:cNvPr id="6" name="Diagram 5">
            <a:extLst>
              <a:ext uri="{FF2B5EF4-FFF2-40B4-BE49-F238E27FC236}">
                <a16:creationId xmlns:a16="http://schemas.microsoft.com/office/drawing/2014/main" id="{F4E8DAD8-13BB-4974-9290-F18D7E1928AE}"/>
              </a:ext>
            </a:extLst>
          </p:cNvPr>
          <p:cNvGraphicFramePr/>
          <p:nvPr>
            <p:extLst>
              <p:ext uri="{D42A27DB-BD31-4B8C-83A1-F6EECF244321}">
                <p14:modId xmlns:p14="http://schemas.microsoft.com/office/powerpoint/2010/main" val="2623468856"/>
              </p:ext>
            </p:extLst>
          </p:nvPr>
        </p:nvGraphicFramePr>
        <p:xfrm>
          <a:off x="1002145" y="1930834"/>
          <a:ext cx="10187710" cy="38846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2C45778C-6897-B0CE-B57C-7CE80EF32E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33" y="82831"/>
            <a:ext cx="690915" cy="628369"/>
          </a:xfrm>
          <a:prstGeom prst="rect">
            <a:avLst/>
          </a:prstGeom>
        </p:spPr>
      </p:pic>
    </p:spTree>
    <p:extLst>
      <p:ext uri="{BB962C8B-B14F-4D97-AF65-F5344CB8AC3E}">
        <p14:creationId xmlns:p14="http://schemas.microsoft.com/office/powerpoint/2010/main" val="25270121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74000"/>
                    </a14:imgEffect>
                  </a14:imgLayer>
                </a14:imgProps>
              </a:ext>
            </a:extLst>
          </a:blip>
          <a:srcRect/>
          <a:stretch>
            <a:fillRect l="-3000" r="-3000"/>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079E18-2F7F-4709-6E7C-295B881FBE55}"/>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15299" y="-203248"/>
            <a:ext cx="12639040" cy="8410706"/>
          </a:xfrm>
          <a:prstGeom prst="rect">
            <a:avLst/>
          </a:prstGeom>
        </p:spPr>
      </p:pic>
      <p:sp>
        <p:nvSpPr>
          <p:cNvPr id="2" name="Title 1">
            <a:extLst>
              <a:ext uri="{FF2B5EF4-FFF2-40B4-BE49-F238E27FC236}">
                <a16:creationId xmlns:a16="http://schemas.microsoft.com/office/drawing/2014/main" id="{D6177B33-87F2-4C9D-9E0F-6EA9C5736DF5}"/>
              </a:ext>
            </a:extLst>
          </p:cNvPr>
          <p:cNvSpPr>
            <a:spLocks noGrp="1"/>
          </p:cNvSpPr>
          <p:nvPr>
            <p:ph type="title"/>
          </p:nvPr>
        </p:nvSpPr>
        <p:spPr>
          <a:prstGeom prst="roundRect">
            <a:avLst/>
          </a:prstGeom>
          <a:solidFill>
            <a:schemeClr val="tx1">
              <a:lumMod val="95000"/>
              <a:lumOff val="5000"/>
            </a:schemeClr>
          </a:solidFill>
        </p:spPr>
        <p:style>
          <a:lnRef idx="2">
            <a:schemeClr val="accent5"/>
          </a:lnRef>
          <a:fillRef idx="1">
            <a:schemeClr val="lt1"/>
          </a:fillRef>
          <a:effectRef idx="0">
            <a:schemeClr val="accent5"/>
          </a:effectRef>
          <a:fontRef idx="minor">
            <a:schemeClr val="dk1"/>
          </a:fontRef>
        </p:style>
        <p:txBody>
          <a:bodyPr/>
          <a:lstStyle/>
          <a:p>
            <a:pPr algn="ctr"/>
            <a:r>
              <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APPS USED</a:t>
            </a:r>
            <a:endParaRPr lang="en-US" b="1" dirty="0">
              <a:solidFill>
                <a:schemeClr val="bg1"/>
              </a:solidFill>
            </a:endParaRPr>
          </a:p>
        </p:txBody>
      </p:sp>
      <p:pic>
        <p:nvPicPr>
          <p:cNvPr id="3" name="Picture 2">
            <a:extLst>
              <a:ext uri="{FF2B5EF4-FFF2-40B4-BE49-F238E27FC236}">
                <a16:creationId xmlns:a16="http://schemas.microsoft.com/office/drawing/2014/main" id="{717C3CB2-5B1C-4CC5-B328-FF1DC943D502}"/>
              </a:ext>
            </a:extLst>
          </p:cNvPr>
          <p:cNvPicPr>
            <a:picLocks noChangeAspect="1"/>
          </p:cNvPicPr>
          <p:nvPr/>
        </p:nvPicPr>
        <p:blipFill>
          <a:blip r:embed="rId5"/>
          <a:stretch>
            <a:fillRect/>
          </a:stretch>
        </p:blipFill>
        <p:spPr>
          <a:xfrm>
            <a:off x="6944108" y="4179826"/>
            <a:ext cx="3473441" cy="23130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8F91EC47-8506-4750-959B-2F88051F7203}"/>
              </a:ext>
            </a:extLst>
          </p:cNvPr>
          <p:cNvPicPr>
            <a:picLocks noChangeAspect="1"/>
          </p:cNvPicPr>
          <p:nvPr/>
        </p:nvPicPr>
        <p:blipFill>
          <a:blip r:embed="rId6"/>
          <a:stretch>
            <a:fillRect/>
          </a:stretch>
        </p:blipFill>
        <p:spPr>
          <a:xfrm>
            <a:off x="7673477" y="2059418"/>
            <a:ext cx="2014704" cy="18724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B057AD70-6986-4DCB-A573-FCD5E9E3A60E}"/>
              </a:ext>
            </a:extLst>
          </p:cNvPr>
          <p:cNvPicPr>
            <a:picLocks noChangeAspect="1"/>
          </p:cNvPicPr>
          <p:nvPr/>
        </p:nvPicPr>
        <p:blipFill>
          <a:blip r:embed="rId7"/>
          <a:stretch>
            <a:fillRect/>
          </a:stretch>
        </p:blipFill>
        <p:spPr>
          <a:xfrm>
            <a:off x="2137909" y="4300635"/>
            <a:ext cx="2007531" cy="18683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EC3FDE9E-E272-4BB8-9ED6-155E53572ABE}"/>
              </a:ext>
            </a:extLst>
          </p:cNvPr>
          <p:cNvPicPr>
            <a:picLocks noChangeAspect="1"/>
          </p:cNvPicPr>
          <p:nvPr/>
        </p:nvPicPr>
        <p:blipFill>
          <a:blip r:embed="rId8">
            <a:duotone>
              <a:schemeClr val="accent1">
                <a:shade val="45000"/>
                <a:satMod val="135000"/>
              </a:schemeClr>
              <a:prstClr val="white"/>
            </a:duotone>
          </a:blip>
          <a:stretch>
            <a:fillRect/>
          </a:stretch>
        </p:blipFill>
        <p:spPr>
          <a:xfrm>
            <a:off x="2137909" y="1794516"/>
            <a:ext cx="2061465" cy="20614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90FAC2B7-66E7-7E93-B9EC-079BF1FF265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28" b="89494" l="3488" r="97287">
                        <a14:foregroundMark x1="5528" y1="66685" x2="1550" y2="63424"/>
                        <a14:foregroundMark x1="17293" y1="76330" x2="5618" y2="66759"/>
                        <a14:foregroundMark x1="2825" y1="58839" x2="10853" y2="29961"/>
                        <a14:foregroundMark x1="1550" y1="63424" x2="2803" y2="58916"/>
                        <a14:foregroundMark x1="10853" y1="29961" x2="40310" y2="35019"/>
                        <a14:foregroundMark x1="40310" y1="35019" x2="67054" y2="12840"/>
                        <a14:foregroundMark x1="67054" y1="12840" x2="94186" y2="25681"/>
                        <a14:foregroundMark x1="94186" y1="25681" x2="95975" y2="41245"/>
                        <a14:foregroundMark x1="90316" y1="83228" x2="89147" y2="87549"/>
                        <a14:foregroundMark x1="94937" y1="66148" x2="91177" y2="80046"/>
                        <a14:foregroundMark x1="86743" y1="87458" x2="58752" y2="86404"/>
                        <a14:foregroundMark x1="89147" y1="87549" x2="88500" y2="87525"/>
                        <a14:foregroundMark x1="46257" y1="82346" x2="42637" y2="81117"/>
                        <a14:foregroundMark x1="39535" y1="31907" x2="11240" y2="28794"/>
                        <a14:foregroundMark x1="11240" y1="28794" x2="3488" y2="56420"/>
                        <a14:foregroundMark x1="3488" y1="56420" x2="14715" y2="76425"/>
                        <a14:foregroundMark x1="59804" y1="85264" x2="82558" y2="87549"/>
                        <a14:backgroundMark x1="46124" y1="82490" x2="56977" y2="88327"/>
                        <a14:backgroundMark x1="43023" y1="81712" x2="11240" y2="82879"/>
                        <a14:backgroundMark x1="11240" y1="82879" x2="1550" y2="55253"/>
                        <a14:backgroundMark x1="97674" y1="41245" x2="97674" y2="66148"/>
                        <a14:backgroundMark x1="86047" y1="89105" x2="89147" y2="85992"/>
                      </a14:backgroundRemoval>
                    </a14:imgEffect>
                  </a14:imgLayer>
                </a14:imgProps>
              </a:ext>
            </a:extLst>
          </a:blip>
          <a:stretch>
            <a:fillRect/>
          </a:stretch>
        </p:blipFill>
        <p:spPr>
          <a:xfrm>
            <a:off x="5064334" y="2932342"/>
            <a:ext cx="1879774" cy="18724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195BB49B-AEC9-5A90-3100-D4901906D8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33" y="82831"/>
            <a:ext cx="690915" cy="628369"/>
          </a:xfrm>
          <a:prstGeom prst="rect">
            <a:avLst/>
          </a:prstGeom>
        </p:spPr>
      </p:pic>
    </p:spTree>
    <p:extLst>
      <p:ext uri="{BB962C8B-B14F-4D97-AF65-F5344CB8AC3E}">
        <p14:creationId xmlns:p14="http://schemas.microsoft.com/office/powerpoint/2010/main" val="88558531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07C52-A811-21C9-96E5-143195B42DB2}"/>
              </a:ext>
            </a:extLst>
          </p:cNvPr>
          <p:cNvSpPr txBox="1"/>
          <p:nvPr/>
        </p:nvSpPr>
        <p:spPr>
          <a:xfrm>
            <a:off x="1074057" y="2705725"/>
            <a:ext cx="9748637" cy="144655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800" b="1" noProof="0" dirty="0">
                <a:gradFill flip="none" rotWithShape="1">
                  <a:gsLst>
                    <a:gs pos="100000">
                      <a:srgbClr val="0070C0"/>
                    </a:gs>
                    <a:gs pos="0">
                      <a:prstClr val="white"/>
                    </a:gs>
                  </a:gsLst>
                  <a:path path="circle">
                    <a:fillToRect l="50000" t="50000" r="50000" b="50000"/>
                  </a:path>
                  <a:tileRect/>
                </a:gradFill>
                <a:latin typeface="Calibri" panose="020F0502020204030204"/>
              </a:rPr>
              <a:t>LETS GO TO THE APP</a:t>
            </a:r>
            <a:endParaRPr kumimoji="0" lang="en-US" sz="8800" b="1" i="0" u="none" strike="noStrike" kern="1200" cap="none" spc="0" normalizeH="0" baseline="0" noProof="0" dirty="0">
              <a:ln>
                <a:noFill/>
              </a:ln>
              <a:gradFill flip="none" rotWithShape="1">
                <a:gsLst>
                  <a:gs pos="100000">
                    <a:srgbClr val="0070C0"/>
                  </a:gs>
                  <a:gs pos="0">
                    <a:prstClr val="white"/>
                  </a:gs>
                </a:gsLst>
                <a:path path="circle">
                  <a:fillToRect l="50000" t="50000" r="50000" b="50000"/>
                </a:path>
                <a:tileRect/>
              </a:gra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68C21D32-F095-FA19-D245-A636791E18B3}"/>
              </a:ext>
            </a:extLst>
          </p:cNvPr>
          <p:cNvGrpSpPr/>
          <p:nvPr/>
        </p:nvGrpSpPr>
        <p:grpSpPr>
          <a:xfrm>
            <a:off x="5661798" y="2349000"/>
            <a:ext cx="8907518" cy="2160000"/>
            <a:chOff x="5565227" y="2300016"/>
            <a:chExt cx="8907518" cy="2160000"/>
          </a:xfrm>
        </p:grpSpPr>
        <p:sp>
          <p:nvSpPr>
            <p:cNvPr id="4" name="Parallelogram 3">
              <a:extLst>
                <a:ext uri="{FF2B5EF4-FFF2-40B4-BE49-F238E27FC236}">
                  <a16:creationId xmlns:a16="http://schemas.microsoft.com/office/drawing/2014/main" id="{5E1AE336-0B00-616D-4D50-84C3BB28D148}"/>
                </a:ext>
              </a:extLst>
            </p:cNvPr>
            <p:cNvSpPr/>
            <p:nvPr/>
          </p:nvSpPr>
          <p:spPr>
            <a:xfrm>
              <a:off x="5565227" y="2475837"/>
              <a:ext cx="8907518" cy="1742069"/>
            </a:xfrm>
            <a:prstGeom prst="parallelogram">
              <a:avLst>
                <a:gd name="adj" fmla="val 69392"/>
              </a:avLst>
            </a:prstGeom>
            <a:solidFill>
              <a:schemeClr val="dk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5B12B166-817C-A732-802B-CD133057AB97}"/>
                </a:ext>
              </a:extLst>
            </p:cNvPr>
            <p:cNvSpPr>
              <a:spLocks/>
            </p:cNvSpPr>
            <p:nvPr/>
          </p:nvSpPr>
          <p:spPr>
            <a:xfrm rot="7500000">
              <a:off x="5008809" y="3346029"/>
              <a:ext cx="2160000" cy="67974"/>
            </a:xfrm>
            <a:prstGeom prst="ellipse">
              <a:avLst/>
            </a:prstGeom>
            <a:gradFill>
              <a:gsLst>
                <a:gs pos="100000">
                  <a:srgbClr val="0070C0"/>
                </a:gs>
                <a:gs pos="0">
                  <a:schemeClr val="bg1"/>
                </a:gs>
              </a:gsLst>
              <a:path path="circle">
                <a:fillToRect l="50000" t="50000" r="50000" b="5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B764738B-A901-4CEE-CB38-BEBC28DB8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3" y="82831"/>
            <a:ext cx="690915" cy="628369"/>
          </a:xfrm>
          <a:prstGeom prst="rect">
            <a:avLst/>
          </a:prstGeom>
        </p:spPr>
      </p:pic>
    </p:spTree>
    <p:extLst>
      <p:ext uri="{BB962C8B-B14F-4D97-AF65-F5344CB8AC3E}">
        <p14:creationId xmlns:p14="http://schemas.microsoft.com/office/powerpoint/2010/main" val="349872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63" presetClass="path" presetSubtype="0" accel="100000" fill="hold" nodeType="withEffect">
                                  <p:stCondLst>
                                    <p:cond delay="0"/>
                                  </p:stCondLst>
                                  <p:childTnLst>
                                    <p:animMotion origin="layout" path="M 2.5E-6 0 L 0.37552 0.00718 " pathEditMode="relative" rAng="0" ptsTypes="AA">
                                      <p:cBhvr>
                                        <p:cTn id="10" dur="500" fill="hold"/>
                                        <p:tgtEl>
                                          <p:spTgt spid="5"/>
                                        </p:tgtEl>
                                        <p:attrNameLst>
                                          <p:attrName>ppt_x</p:attrName>
                                          <p:attrName>ppt_y</p:attrName>
                                        </p:attrNameLst>
                                      </p:cBhvr>
                                      <p:rCtr x="18776" y="347"/>
                                    </p:animMotion>
                                  </p:childTnLst>
                                </p:cTn>
                              </p:par>
                            </p:childTnLst>
                          </p:cTn>
                        </p:par>
                        <p:par>
                          <p:cTn id="11" fill="hold">
                            <p:stCondLst>
                              <p:cond delay="1000"/>
                            </p:stCondLst>
                            <p:childTnLst>
                              <p:par>
                                <p:cTn id="12" presetID="42" presetClass="path" presetSubtype="0" accel="50000" decel="50000" fill="hold" nodeType="afterEffect">
                                  <p:stCondLst>
                                    <p:cond delay="0"/>
                                  </p:stCondLst>
                                  <p:childTnLst>
                                    <p:animMotion origin="layout" path="M 0.37552 0.00718 L -0.13529 0.57431 " pathEditMode="relative" rAng="0" ptsTypes="AA">
                                      <p:cBhvr>
                                        <p:cTn id="13" dur="500" fill="hold"/>
                                        <p:tgtEl>
                                          <p:spTgt spid="5"/>
                                        </p:tgtEl>
                                        <p:attrNameLst>
                                          <p:attrName>ppt_x</p:attrName>
                                          <p:attrName>ppt_y</p:attrName>
                                        </p:attrNameLst>
                                      </p:cBhvr>
                                      <p:rCtr x="-25547" y="28356"/>
                                    </p:animMotion>
                                  </p:childTnLst>
                                </p:cTn>
                              </p:par>
                              <p:par>
                                <p:cTn id="14" presetID="8" presetClass="emph" presetSubtype="0" fill="hold" nodeType="withEffect">
                                  <p:stCondLst>
                                    <p:cond delay="0"/>
                                  </p:stCondLst>
                                  <p:childTnLst>
                                    <p:animRot by="3300000">
                                      <p:cBhvr>
                                        <p:cTn id="15" dur="5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par>
              <p:cTn id="16"/>
            </p:par>
            <p:par>
              <p:cTn id="17"/>
            </p:par>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97</Words>
  <Application>Microsoft Office PowerPoint</Application>
  <PresentationFormat>Widescreen</PresentationFormat>
  <Paragraphs>14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PROCESS</vt:lpstr>
      <vt:lpstr>APPS USED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Симеон Николаев Каламеров</dc:creator>
  <cp:lastModifiedBy>Ивайло Любомиров Лалев</cp:lastModifiedBy>
  <cp:revision>7</cp:revision>
  <dcterms:created xsi:type="dcterms:W3CDTF">2024-04-20T14:11:46Z</dcterms:created>
  <dcterms:modified xsi:type="dcterms:W3CDTF">2024-04-22T16:20:39Z</dcterms:modified>
</cp:coreProperties>
</file>